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57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/>
    <p:restoredTop sz="94722"/>
  </p:normalViewPr>
  <p:slideViewPr>
    <p:cSldViewPr snapToGrid="0" snapToObjects="1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94A71-EED1-4035-8FFB-181D39050BF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1845B6-CB9B-4B6B-90DE-1DFDE7145CC4}">
      <dgm:prSet/>
      <dgm:spPr/>
      <dgm:t>
        <a:bodyPr/>
        <a:lstStyle/>
        <a:p>
          <a:pPr>
            <a:defRPr b="1"/>
          </a:pPr>
          <a:r>
            <a:rPr lang="en-PK"/>
            <a:t>Train a model uisng gym in python.</a:t>
          </a:r>
          <a:endParaRPr lang="en-US"/>
        </a:p>
      </dgm:t>
    </dgm:pt>
    <dgm:pt modelId="{19A3172A-7217-4CBC-997E-FACAE6E3D06E}" type="parTrans" cxnId="{A4D0FE8E-EA28-496C-8F1C-EC96DCD4BF7F}">
      <dgm:prSet/>
      <dgm:spPr/>
      <dgm:t>
        <a:bodyPr/>
        <a:lstStyle/>
        <a:p>
          <a:endParaRPr lang="en-US"/>
        </a:p>
      </dgm:t>
    </dgm:pt>
    <dgm:pt modelId="{331B99B4-95CD-4311-BD17-CE45A8A237FD}" type="sibTrans" cxnId="{A4D0FE8E-EA28-496C-8F1C-EC96DCD4BF7F}">
      <dgm:prSet/>
      <dgm:spPr/>
      <dgm:t>
        <a:bodyPr/>
        <a:lstStyle/>
        <a:p>
          <a:endParaRPr lang="en-US"/>
        </a:p>
      </dgm:t>
    </dgm:pt>
    <dgm:pt modelId="{5C32BC6B-4278-4DDB-9D33-91B5278E7021}">
      <dgm:prSet/>
      <dgm:spPr/>
      <dgm:t>
        <a:bodyPr/>
        <a:lstStyle/>
        <a:p>
          <a:pPr>
            <a:defRPr b="1"/>
          </a:pPr>
          <a:r>
            <a:rPr lang="en-GB"/>
            <a:t>E</a:t>
          </a:r>
          <a:r>
            <a:rPr lang="en-PK"/>
            <a:t>xport the model to onnx</a:t>
          </a:r>
          <a:endParaRPr lang="en-US"/>
        </a:p>
      </dgm:t>
    </dgm:pt>
    <dgm:pt modelId="{1E2A67E9-9EB3-42B1-8E26-85824556C85D}" type="parTrans" cxnId="{B6F8F366-D1C4-4B11-8D01-64D2D1DF0ABC}">
      <dgm:prSet/>
      <dgm:spPr/>
      <dgm:t>
        <a:bodyPr/>
        <a:lstStyle/>
        <a:p>
          <a:endParaRPr lang="en-US"/>
        </a:p>
      </dgm:t>
    </dgm:pt>
    <dgm:pt modelId="{44D4CFE6-9A02-4295-BC0A-AE01847A1011}" type="sibTrans" cxnId="{B6F8F366-D1C4-4B11-8D01-64D2D1DF0ABC}">
      <dgm:prSet/>
      <dgm:spPr/>
      <dgm:t>
        <a:bodyPr/>
        <a:lstStyle/>
        <a:p>
          <a:endParaRPr lang="en-US"/>
        </a:p>
      </dgm:t>
    </dgm:pt>
    <dgm:pt modelId="{0F34ECF9-770B-4C96-9B56-C35057A377D4}">
      <dgm:prSet/>
      <dgm:spPr/>
      <dgm:t>
        <a:bodyPr/>
        <a:lstStyle/>
        <a:p>
          <a:pPr>
            <a:defRPr b="1"/>
          </a:pPr>
          <a:r>
            <a:rPr lang="en-PK"/>
            <a:t>Write a class to consume the model</a:t>
          </a:r>
          <a:endParaRPr lang="en-US"/>
        </a:p>
      </dgm:t>
    </dgm:pt>
    <dgm:pt modelId="{B3616E28-B69B-4530-B7CB-B5EEC6A93D1A}" type="parTrans" cxnId="{BCB1E9FD-BC43-4D8F-9A72-E670117D620F}">
      <dgm:prSet/>
      <dgm:spPr/>
      <dgm:t>
        <a:bodyPr/>
        <a:lstStyle/>
        <a:p>
          <a:endParaRPr lang="en-US"/>
        </a:p>
      </dgm:t>
    </dgm:pt>
    <dgm:pt modelId="{DF42446E-06BC-4243-A129-684B22F4FED4}" type="sibTrans" cxnId="{BCB1E9FD-BC43-4D8F-9A72-E670117D620F}">
      <dgm:prSet/>
      <dgm:spPr/>
      <dgm:t>
        <a:bodyPr/>
        <a:lstStyle/>
        <a:p>
          <a:endParaRPr lang="en-US"/>
        </a:p>
      </dgm:t>
    </dgm:pt>
    <dgm:pt modelId="{5FCD6BDB-9DEC-45F5-B305-2ECD260E27ED}">
      <dgm:prSet/>
      <dgm:spPr/>
      <dgm:t>
        <a:bodyPr/>
        <a:lstStyle/>
        <a:p>
          <a:r>
            <a:rPr lang="en-GB"/>
            <a:t>D</a:t>
          </a:r>
          <a:r>
            <a:rPr lang="en-PK"/>
            <a:t>efine the correct input and output classes for the model</a:t>
          </a:r>
          <a:endParaRPr lang="en-US"/>
        </a:p>
      </dgm:t>
    </dgm:pt>
    <dgm:pt modelId="{5E92FB08-C424-42FA-8CEC-1E93C619F949}" type="parTrans" cxnId="{9DAA17F0-810A-4103-AB07-79EF3AD22C58}">
      <dgm:prSet/>
      <dgm:spPr/>
      <dgm:t>
        <a:bodyPr/>
        <a:lstStyle/>
        <a:p>
          <a:endParaRPr lang="en-US"/>
        </a:p>
      </dgm:t>
    </dgm:pt>
    <dgm:pt modelId="{B3BDF26D-FAE2-4FD4-9D16-16D714C74392}" type="sibTrans" cxnId="{9DAA17F0-810A-4103-AB07-79EF3AD22C58}">
      <dgm:prSet/>
      <dgm:spPr/>
      <dgm:t>
        <a:bodyPr/>
        <a:lstStyle/>
        <a:p>
          <a:endParaRPr lang="en-US"/>
        </a:p>
      </dgm:t>
    </dgm:pt>
    <dgm:pt modelId="{6E1F13F3-92AF-411B-8D5A-BB77BF32C72D}">
      <dgm:prSet/>
      <dgm:spPr/>
      <dgm:t>
        <a:bodyPr/>
        <a:lstStyle/>
        <a:p>
          <a:r>
            <a:rPr lang="en-GB"/>
            <a:t>M</a:t>
          </a:r>
          <a:r>
            <a:rPr lang="en-PK"/>
            <a:t>ake the Transofrmer</a:t>
          </a:r>
          <a:endParaRPr lang="en-US"/>
        </a:p>
      </dgm:t>
    </dgm:pt>
    <dgm:pt modelId="{08C27DFB-7BB8-4E0C-9391-67E15C4E0CF1}" type="parTrans" cxnId="{D89A1B54-F894-499A-A31D-BC346FFEF141}">
      <dgm:prSet/>
      <dgm:spPr/>
      <dgm:t>
        <a:bodyPr/>
        <a:lstStyle/>
        <a:p>
          <a:endParaRPr lang="en-US"/>
        </a:p>
      </dgm:t>
    </dgm:pt>
    <dgm:pt modelId="{B118A59D-6978-4583-A9DA-4C3AB9501BAB}" type="sibTrans" cxnId="{D89A1B54-F894-499A-A31D-BC346FFEF141}">
      <dgm:prSet/>
      <dgm:spPr/>
      <dgm:t>
        <a:bodyPr/>
        <a:lstStyle/>
        <a:p>
          <a:endParaRPr lang="en-US"/>
        </a:p>
      </dgm:t>
    </dgm:pt>
    <dgm:pt modelId="{5D8336FC-1A34-4198-9601-B7E047793832}">
      <dgm:prSet/>
      <dgm:spPr/>
      <dgm:t>
        <a:bodyPr/>
        <a:lstStyle/>
        <a:p>
          <a:r>
            <a:rPr lang="en-PK"/>
            <a:t>Use the transform function to get predictions.</a:t>
          </a:r>
          <a:endParaRPr lang="en-US"/>
        </a:p>
      </dgm:t>
    </dgm:pt>
    <dgm:pt modelId="{842BECA5-9609-4C14-B463-BF54592B079B}" type="parTrans" cxnId="{D8441E15-52F5-4B0D-9D37-11CA7B2DB7F1}">
      <dgm:prSet/>
      <dgm:spPr/>
      <dgm:t>
        <a:bodyPr/>
        <a:lstStyle/>
        <a:p>
          <a:endParaRPr lang="en-US"/>
        </a:p>
      </dgm:t>
    </dgm:pt>
    <dgm:pt modelId="{17E9AE49-F951-4AD1-9FC5-F9703E962EB7}" type="sibTrans" cxnId="{D8441E15-52F5-4B0D-9D37-11CA7B2DB7F1}">
      <dgm:prSet/>
      <dgm:spPr/>
      <dgm:t>
        <a:bodyPr/>
        <a:lstStyle/>
        <a:p>
          <a:endParaRPr lang="en-US"/>
        </a:p>
      </dgm:t>
    </dgm:pt>
    <dgm:pt modelId="{A516128F-29A8-414F-8509-C0515BB451D4}">
      <dgm:prSet/>
      <dgm:spPr/>
      <dgm:t>
        <a:bodyPr/>
        <a:lstStyle/>
        <a:p>
          <a:pPr>
            <a:defRPr b="1"/>
          </a:pPr>
          <a:r>
            <a:rPr lang="en-GB"/>
            <a:t>U</a:t>
          </a:r>
          <a:r>
            <a:rPr lang="en-PK"/>
            <a:t>se the predictions to take actions in godot</a:t>
          </a:r>
          <a:endParaRPr lang="en-US"/>
        </a:p>
      </dgm:t>
    </dgm:pt>
    <dgm:pt modelId="{38906477-E326-4DFC-AB63-A987D967CF6E}" type="parTrans" cxnId="{F237D900-B457-477D-97F0-0E2F4157B201}">
      <dgm:prSet/>
      <dgm:spPr/>
      <dgm:t>
        <a:bodyPr/>
        <a:lstStyle/>
        <a:p>
          <a:endParaRPr lang="en-US"/>
        </a:p>
      </dgm:t>
    </dgm:pt>
    <dgm:pt modelId="{051AE1EA-47F5-431A-BBD9-E64ADEF37593}" type="sibTrans" cxnId="{F237D900-B457-477D-97F0-0E2F4157B201}">
      <dgm:prSet/>
      <dgm:spPr/>
      <dgm:t>
        <a:bodyPr/>
        <a:lstStyle/>
        <a:p>
          <a:endParaRPr lang="en-US"/>
        </a:p>
      </dgm:t>
    </dgm:pt>
    <dgm:pt modelId="{23B25C5A-923D-49F0-9CE7-D9685C0F2BD6}" type="pres">
      <dgm:prSet presAssocID="{61B94A71-EED1-4035-8FFB-181D39050BF2}" presName="root" presStyleCnt="0">
        <dgm:presLayoutVars>
          <dgm:dir/>
          <dgm:resizeHandles val="exact"/>
        </dgm:presLayoutVars>
      </dgm:prSet>
      <dgm:spPr/>
    </dgm:pt>
    <dgm:pt modelId="{0E8946E3-6DB9-433C-8985-EB12460A01B4}" type="pres">
      <dgm:prSet presAssocID="{5B1845B6-CB9B-4B6B-90DE-1DFDE7145CC4}" presName="compNode" presStyleCnt="0"/>
      <dgm:spPr/>
    </dgm:pt>
    <dgm:pt modelId="{1F53B6FC-C38E-4E50-8A6C-329773F63E50}" type="pres">
      <dgm:prSet presAssocID="{5B1845B6-CB9B-4B6B-90DE-1DFDE7145C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CB6F6015-C765-4CC9-9D83-A3F509512113}" type="pres">
      <dgm:prSet presAssocID="{5B1845B6-CB9B-4B6B-90DE-1DFDE7145CC4}" presName="iconSpace" presStyleCnt="0"/>
      <dgm:spPr/>
    </dgm:pt>
    <dgm:pt modelId="{DF7B0F29-B897-4F0D-9600-8D7C3A9386CC}" type="pres">
      <dgm:prSet presAssocID="{5B1845B6-CB9B-4B6B-90DE-1DFDE7145CC4}" presName="parTx" presStyleLbl="revTx" presStyleIdx="0" presStyleCnt="8">
        <dgm:presLayoutVars>
          <dgm:chMax val="0"/>
          <dgm:chPref val="0"/>
        </dgm:presLayoutVars>
      </dgm:prSet>
      <dgm:spPr/>
    </dgm:pt>
    <dgm:pt modelId="{C8EC8D63-7BDF-4FB2-B902-40F8BE02C57F}" type="pres">
      <dgm:prSet presAssocID="{5B1845B6-CB9B-4B6B-90DE-1DFDE7145CC4}" presName="txSpace" presStyleCnt="0"/>
      <dgm:spPr/>
    </dgm:pt>
    <dgm:pt modelId="{268EE984-38CE-4B8D-AE5D-AEB1585B5D01}" type="pres">
      <dgm:prSet presAssocID="{5B1845B6-CB9B-4B6B-90DE-1DFDE7145CC4}" presName="desTx" presStyleLbl="revTx" presStyleIdx="1" presStyleCnt="8">
        <dgm:presLayoutVars/>
      </dgm:prSet>
      <dgm:spPr/>
    </dgm:pt>
    <dgm:pt modelId="{0ABCB1BA-F1DC-4651-A8F3-0FEA1430468E}" type="pres">
      <dgm:prSet presAssocID="{331B99B4-95CD-4311-BD17-CE45A8A237FD}" presName="sibTrans" presStyleCnt="0"/>
      <dgm:spPr/>
    </dgm:pt>
    <dgm:pt modelId="{C2B586C5-2C9D-42B6-81A3-8C8F039103E9}" type="pres">
      <dgm:prSet presAssocID="{5C32BC6B-4278-4DDB-9D33-91B5278E7021}" presName="compNode" presStyleCnt="0"/>
      <dgm:spPr/>
    </dgm:pt>
    <dgm:pt modelId="{27039A2B-8966-4B14-9A0E-5CBCEF6A7B52}" type="pres">
      <dgm:prSet presAssocID="{5C32BC6B-4278-4DDB-9D33-91B5278E70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D537DF2-AF11-4A5F-8F95-AEA0ECFBF831}" type="pres">
      <dgm:prSet presAssocID="{5C32BC6B-4278-4DDB-9D33-91B5278E7021}" presName="iconSpace" presStyleCnt="0"/>
      <dgm:spPr/>
    </dgm:pt>
    <dgm:pt modelId="{068B4169-BD42-4C0F-BF76-62F08336F269}" type="pres">
      <dgm:prSet presAssocID="{5C32BC6B-4278-4DDB-9D33-91B5278E7021}" presName="parTx" presStyleLbl="revTx" presStyleIdx="2" presStyleCnt="8">
        <dgm:presLayoutVars>
          <dgm:chMax val="0"/>
          <dgm:chPref val="0"/>
        </dgm:presLayoutVars>
      </dgm:prSet>
      <dgm:spPr/>
    </dgm:pt>
    <dgm:pt modelId="{6E494EE8-A2D0-4C19-8469-EEC850ED5DC2}" type="pres">
      <dgm:prSet presAssocID="{5C32BC6B-4278-4DDB-9D33-91B5278E7021}" presName="txSpace" presStyleCnt="0"/>
      <dgm:spPr/>
    </dgm:pt>
    <dgm:pt modelId="{0A460C13-573F-4071-9000-2890AF074892}" type="pres">
      <dgm:prSet presAssocID="{5C32BC6B-4278-4DDB-9D33-91B5278E7021}" presName="desTx" presStyleLbl="revTx" presStyleIdx="3" presStyleCnt="8">
        <dgm:presLayoutVars/>
      </dgm:prSet>
      <dgm:spPr/>
    </dgm:pt>
    <dgm:pt modelId="{9C3B231D-9C5C-4318-8A8F-F540DF6C82BD}" type="pres">
      <dgm:prSet presAssocID="{44D4CFE6-9A02-4295-BC0A-AE01847A1011}" presName="sibTrans" presStyleCnt="0"/>
      <dgm:spPr/>
    </dgm:pt>
    <dgm:pt modelId="{76DC16C6-C9F9-4891-890F-72AA430D5B4B}" type="pres">
      <dgm:prSet presAssocID="{0F34ECF9-770B-4C96-9B56-C35057A377D4}" presName="compNode" presStyleCnt="0"/>
      <dgm:spPr/>
    </dgm:pt>
    <dgm:pt modelId="{1586BD63-D50D-426A-9339-1AB30EF2E876}" type="pres">
      <dgm:prSet presAssocID="{0F34ECF9-770B-4C96-9B56-C35057A377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0159B9E-A25E-4011-A180-9691ACA10DEE}" type="pres">
      <dgm:prSet presAssocID="{0F34ECF9-770B-4C96-9B56-C35057A377D4}" presName="iconSpace" presStyleCnt="0"/>
      <dgm:spPr/>
    </dgm:pt>
    <dgm:pt modelId="{807D4F17-257C-4846-8870-4194EE291250}" type="pres">
      <dgm:prSet presAssocID="{0F34ECF9-770B-4C96-9B56-C35057A377D4}" presName="parTx" presStyleLbl="revTx" presStyleIdx="4" presStyleCnt="8">
        <dgm:presLayoutVars>
          <dgm:chMax val="0"/>
          <dgm:chPref val="0"/>
        </dgm:presLayoutVars>
      </dgm:prSet>
      <dgm:spPr/>
    </dgm:pt>
    <dgm:pt modelId="{1BA3344A-5102-4385-BE28-8367ABBD0954}" type="pres">
      <dgm:prSet presAssocID="{0F34ECF9-770B-4C96-9B56-C35057A377D4}" presName="txSpace" presStyleCnt="0"/>
      <dgm:spPr/>
    </dgm:pt>
    <dgm:pt modelId="{F77AEC70-2CEF-43C7-B598-C80EE2FF15DB}" type="pres">
      <dgm:prSet presAssocID="{0F34ECF9-770B-4C96-9B56-C35057A377D4}" presName="desTx" presStyleLbl="revTx" presStyleIdx="5" presStyleCnt="8">
        <dgm:presLayoutVars/>
      </dgm:prSet>
      <dgm:spPr/>
    </dgm:pt>
    <dgm:pt modelId="{42D6D2E5-BB9F-4E99-AC97-2B22364A007F}" type="pres">
      <dgm:prSet presAssocID="{DF42446E-06BC-4243-A129-684B22F4FED4}" presName="sibTrans" presStyleCnt="0"/>
      <dgm:spPr/>
    </dgm:pt>
    <dgm:pt modelId="{0F997154-C535-49F9-9EC4-908A725B0994}" type="pres">
      <dgm:prSet presAssocID="{A516128F-29A8-414F-8509-C0515BB451D4}" presName="compNode" presStyleCnt="0"/>
      <dgm:spPr/>
    </dgm:pt>
    <dgm:pt modelId="{907EE641-C096-499D-8542-E22A679297B4}" type="pres">
      <dgm:prSet presAssocID="{A516128F-29A8-414F-8509-C0515BB451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61A11F1-C6DC-40AA-AC22-813FE0EB677B}" type="pres">
      <dgm:prSet presAssocID="{A516128F-29A8-414F-8509-C0515BB451D4}" presName="iconSpace" presStyleCnt="0"/>
      <dgm:spPr/>
    </dgm:pt>
    <dgm:pt modelId="{619E6893-99BD-4A17-8280-7C20949EEF46}" type="pres">
      <dgm:prSet presAssocID="{A516128F-29A8-414F-8509-C0515BB451D4}" presName="parTx" presStyleLbl="revTx" presStyleIdx="6" presStyleCnt="8">
        <dgm:presLayoutVars>
          <dgm:chMax val="0"/>
          <dgm:chPref val="0"/>
        </dgm:presLayoutVars>
      </dgm:prSet>
      <dgm:spPr/>
    </dgm:pt>
    <dgm:pt modelId="{DFAD2E1A-A75C-422B-A804-4DA98DD28E1A}" type="pres">
      <dgm:prSet presAssocID="{A516128F-29A8-414F-8509-C0515BB451D4}" presName="txSpace" presStyleCnt="0"/>
      <dgm:spPr/>
    </dgm:pt>
    <dgm:pt modelId="{435FDEEA-1217-4F05-9799-DF5D0E278E02}" type="pres">
      <dgm:prSet presAssocID="{A516128F-29A8-414F-8509-C0515BB451D4}" presName="desTx" presStyleLbl="revTx" presStyleIdx="7" presStyleCnt="8">
        <dgm:presLayoutVars/>
      </dgm:prSet>
      <dgm:spPr/>
    </dgm:pt>
  </dgm:ptLst>
  <dgm:cxnLst>
    <dgm:cxn modelId="{F237D900-B457-477D-97F0-0E2F4157B201}" srcId="{61B94A71-EED1-4035-8FFB-181D39050BF2}" destId="{A516128F-29A8-414F-8509-C0515BB451D4}" srcOrd="3" destOrd="0" parTransId="{38906477-E326-4DFC-AB63-A987D967CF6E}" sibTransId="{051AE1EA-47F5-431A-BBD9-E64ADEF37593}"/>
    <dgm:cxn modelId="{06065D14-C3BF-4256-BF46-0CAFA87B8CA6}" type="presOf" srcId="{61B94A71-EED1-4035-8FFB-181D39050BF2}" destId="{23B25C5A-923D-49F0-9CE7-D9685C0F2BD6}" srcOrd="0" destOrd="0" presId="urn:microsoft.com/office/officeart/2018/2/layout/IconLabelDescriptionList"/>
    <dgm:cxn modelId="{D8441E15-52F5-4B0D-9D37-11CA7B2DB7F1}" srcId="{0F34ECF9-770B-4C96-9B56-C35057A377D4}" destId="{5D8336FC-1A34-4198-9601-B7E047793832}" srcOrd="2" destOrd="0" parTransId="{842BECA5-9609-4C14-B463-BF54592B079B}" sibTransId="{17E9AE49-F951-4AD1-9FC5-F9703E962EB7}"/>
    <dgm:cxn modelId="{E0F38826-B38A-42E3-9413-A3E7D95B92AA}" type="presOf" srcId="{5B1845B6-CB9B-4B6B-90DE-1DFDE7145CC4}" destId="{DF7B0F29-B897-4F0D-9600-8D7C3A9386CC}" srcOrd="0" destOrd="0" presId="urn:microsoft.com/office/officeart/2018/2/layout/IconLabelDescriptionList"/>
    <dgm:cxn modelId="{D89A1B54-F894-499A-A31D-BC346FFEF141}" srcId="{0F34ECF9-770B-4C96-9B56-C35057A377D4}" destId="{6E1F13F3-92AF-411B-8D5A-BB77BF32C72D}" srcOrd="1" destOrd="0" parTransId="{08C27DFB-7BB8-4E0C-9391-67E15C4E0CF1}" sibTransId="{B118A59D-6978-4583-A9DA-4C3AB9501BAB}"/>
    <dgm:cxn modelId="{B6F8F366-D1C4-4B11-8D01-64D2D1DF0ABC}" srcId="{61B94A71-EED1-4035-8FFB-181D39050BF2}" destId="{5C32BC6B-4278-4DDB-9D33-91B5278E7021}" srcOrd="1" destOrd="0" parTransId="{1E2A67E9-9EB3-42B1-8E26-85824556C85D}" sibTransId="{44D4CFE6-9A02-4295-BC0A-AE01847A1011}"/>
    <dgm:cxn modelId="{A7642A6F-2D11-4984-940B-421815894793}" type="presOf" srcId="{5C32BC6B-4278-4DDB-9D33-91B5278E7021}" destId="{068B4169-BD42-4C0F-BF76-62F08336F269}" srcOrd="0" destOrd="0" presId="urn:microsoft.com/office/officeart/2018/2/layout/IconLabelDescriptionList"/>
    <dgm:cxn modelId="{A4D0FE8E-EA28-496C-8F1C-EC96DCD4BF7F}" srcId="{61B94A71-EED1-4035-8FFB-181D39050BF2}" destId="{5B1845B6-CB9B-4B6B-90DE-1DFDE7145CC4}" srcOrd="0" destOrd="0" parTransId="{19A3172A-7217-4CBC-997E-FACAE6E3D06E}" sibTransId="{331B99B4-95CD-4311-BD17-CE45A8A237FD}"/>
    <dgm:cxn modelId="{A3AB7899-1B37-48AB-92E0-C34151CE5BD3}" type="presOf" srcId="{5FCD6BDB-9DEC-45F5-B305-2ECD260E27ED}" destId="{F77AEC70-2CEF-43C7-B598-C80EE2FF15DB}" srcOrd="0" destOrd="0" presId="urn:microsoft.com/office/officeart/2018/2/layout/IconLabelDescriptionList"/>
    <dgm:cxn modelId="{B3B048AC-9942-400E-B4F5-67B8DCD3E695}" type="presOf" srcId="{0F34ECF9-770B-4C96-9B56-C35057A377D4}" destId="{807D4F17-257C-4846-8870-4194EE291250}" srcOrd="0" destOrd="0" presId="urn:microsoft.com/office/officeart/2018/2/layout/IconLabelDescriptionList"/>
    <dgm:cxn modelId="{008C1EC1-B2E6-4CAE-A4D9-48EC69870FE7}" type="presOf" srcId="{A516128F-29A8-414F-8509-C0515BB451D4}" destId="{619E6893-99BD-4A17-8280-7C20949EEF46}" srcOrd="0" destOrd="0" presId="urn:microsoft.com/office/officeart/2018/2/layout/IconLabelDescriptionList"/>
    <dgm:cxn modelId="{9DAA17F0-810A-4103-AB07-79EF3AD22C58}" srcId="{0F34ECF9-770B-4C96-9B56-C35057A377D4}" destId="{5FCD6BDB-9DEC-45F5-B305-2ECD260E27ED}" srcOrd="0" destOrd="0" parTransId="{5E92FB08-C424-42FA-8CEC-1E93C619F949}" sibTransId="{B3BDF26D-FAE2-4FD4-9D16-16D714C74392}"/>
    <dgm:cxn modelId="{451FB2FB-2958-4911-A08F-FD6E75EF4590}" type="presOf" srcId="{6E1F13F3-92AF-411B-8D5A-BB77BF32C72D}" destId="{F77AEC70-2CEF-43C7-B598-C80EE2FF15DB}" srcOrd="0" destOrd="1" presId="urn:microsoft.com/office/officeart/2018/2/layout/IconLabelDescriptionList"/>
    <dgm:cxn modelId="{E32FE4FB-6F66-44A3-BB74-43C9594ADE08}" type="presOf" srcId="{5D8336FC-1A34-4198-9601-B7E047793832}" destId="{F77AEC70-2CEF-43C7-B598-C80EE2FF15DB}" srcOrd="0" destOrd="2" presId="urn:microsoft.com/office/officeart/2018/2/layout/IconLabelDescriptionList"/>
    <dgm:cxn modelId="{BCB1E9FD-BC43-4D8F-9A72-E670117D620F}" srcId="{61B94A71-EED1-4035-8FFB-181D39050BF2}" destId="{0F34ECF9-770B-4C96-9B56-C35057A377D4}" srcOrd="2" destOrd="0" parTransId="{B3616E28-B69B-4530-B7CB-B5EEC6A93D1A}" sibTransId="{DF42446E-06BC-4243-A129-684B22F4FED4}"/>
    <dgm:cxn modelId="{F6DB6B44-A00D-4D07-8015-53EB280B9CA3}" type="presParOf" srcId="{23B25C5A-923D-49F0-9CE7-D9685C0F2BD6}" destId="{0E8946E3-6DB9-433C-8985-EB12460A01B4}" srcOrd="0" destOrd="0" presId="urn:microsoft.com/office/officeart/2018/2/layout/IconLabelDescriptionList"/>
    <dgm:cxn modelId="{AC98ECB3-FF5E-4749-87EA-91997D0ACEE6}" type="presParOf" srcId="{0E8946E3-6DB9-433C-8985-EB12460A01B4}" destId="{1F53B6FC-C38E-4E50-8A6C-329773F63E50}" srcOrd="0" destOrd="0" presId="urn:microsoft.com/office/officeart/2018/2/layout/IconLabelDescriptionList"/>
    <dgm:cxn modelId="{BC612690-F20B-4F39-9443-D63A9FE366E5}" type="presParOf" srcId="{0E8946E3-6DB9-433C-8985-EB12460A01B4}" destId="{CB6F6015-C765-4CC9-9D83-A3F509512113}" srcOrd="1" destOrd="0" presId="urn:microsoft.com/office/officeart/2018/2/layout/IconLabelDescriptionList"/>
    <dgm:cxn modelId="{7637EAD1-CF98-4F28-BA6F-F8F69F77AA5B}" type="presParOf" srcId="{0E8946E3-6DB9-433C-8985-EB12460A01B4}" destId="{DF7B0F29-B897-4F0D-9600-8D7C3A9386CC}" srcOrd="2" destOrd="0" presId="urn:microsoft.com/office/officeart/2018/2/layout/IconLabelDescriptionList"/>
    <dgm:cxn modelId="{829FFC1A-1284-4EC6-9091-2454A9DA42D5}" type="presParOf" srcId="{0E8946E3-6DB9-433C-8985-EB12460A01B4}" destId="{C8EC8D63-7BDF-4FB2-B902-40F8BE02C57F}" srcOrd="3" destOrd="0" presId="urn:microsoft.com/office/officeart/2018/2/layout/IconLabelDescriptionList"/>
    <dgm:cxn modelId="{36532F08-0EAA-4802-ACD4-01405E8D55F7}" type="presParOf" srcId="{0E8946E3-6DB9-433C-8985-EB12460A01B4}" destId="{268EE984-38CE-4B8D-AE5D-AEB1585B5D01}" srcOrd="4" destOrd="0" presId="urn:microsoft.com/office/officeart/2018/2/layout/IconLabelDescriptionList"/>
    <dgm:cxn modelId="{5F978A5F-CE06-422F-BC76-04980855FF6E}" type="presParOf" srcId="{23B25C5A-923D-49F0-9CE7-D9685C0F2BD6}" destId="{0ABCB1BA-F1DC-4651-A8F3-0FEA1430468E}" srcOrd="1" destOrd="0" presId="urn:microsoft.com/office/officeart/2018/2/layout/IconLabelDescriptionList"/>
    <dgm:cxn modelId="{DF4755CA-4BD8-4E1D-BA20-71670E367EFB}" type="presParOf" srcId="{23B25C5A-923D-49F0-9CE7-D9685C0F2BD6}" destId="{C2B586C5-2C9D-42B6-81A3-8C8F039103E9}" srcOrd="2" destOrd="0" presId="urn:microsoft.com/office/officeart/2018/2/layout/IconLabelDescriptionList"/>
    <dgm:cxn modelId="{F025BB2A-8173-44D6-88C5-FF564B196373}" type="presParOf" srcId="{C2B586C5-2C9D-42B6-81A3-8C8F039103E9}" destId="{27039A2B-8966-4B14-9A0E-5CBCEF6A7B52}" srcOrd="0" destOrd="0" presId="urn:microsoft.com/office/officeart/2018/2/layout/IconLabelDescriptionList"/>
    <dgm:cxn modelId="{C1D4C191-94EF-42F3-85B8-61383F8FA38F}" type="presParOf" srcId="{C2B586C5-2C9D-42B6-81A3-8C8F039103E9}" destId="{1D537DF2-AF11-4A5F-8F95-AEA0ECFBF831}" srcOrd="1" destOrd="0" presId="urn:microsoft.com/office/officeart/2018/2/layout/IconLabelDescriptionList"/>
    <dgm:cxn modelId="{D2058127-92EB-4110-B77F-0990AA08395A}" type="presParOf" srcId="{C2B586C5-2C9D-42B6-81A3-8C8F039103E9}" destId="{068B4169-BD42-4C0F-BF76-62F08336F269}" srcOrd="2" destOrd="0" presId="urn:microsoft.com/office/officeart/2018/2/layout/IconLabelDescriptionList"/>
    <dgm:cxn modelId="{E0F40FFB-2F9B-43E4-90FF-CC37A9C1BA7F}" type="presParOf" srcId="{C2B586C5-2C9D-42B6-81A3-8C8F039103E9}" destId="{6E494EE8-A2D0-4C19-8469-EEC850ED5DC2}" srcOrd="3" destOrd="0" presId="urn:microsoft.com/office/officeart/2018/2/layout/IconLabelDescriptionList"/>
    <dgm:cxn modelId="{FD8611B9-3F19-4982-9F5D-A27420D2AE8F}" type="presParOf" srcId="{C2B586C5-2C9D-42B6-81A3-8C8F039103E9}" destId="{0A460C13-573F-4071-9000-2890AF074892}" srcOrd="4" destOrd="0" presId="urn:microsoft.com/office/officeart/2018/2/layout/IconLabelDescriptionList"/>
    <dgm:cxn modelId="{C8CD3BEC-36B8-4B3F-9FBD-36A92CBBAB4E}" type="presParOf" srcId="{23B25C5A-923D-49F0-9CE7-D9685C0F2BD6}" destId="{9C3B231D-9C5C-4318-8A8F-F540DF6C82BD}" srcOrd="3" destOrd="0" presId="urn:microsoft.com/office/officeart/2018/2/layout/IconLabelDescriptionList"/>
    <dgm:cxn modelId="{1533AFF0-C9D4-4CEB-A41B-AC49F8C4E15E}" type="presParOf" srcId="{23B25C5A-923D-49F0-9CE7-D9685C0F2BD6}" destId="{76DC16C6-C9F9-4891-890F-72AA430D5B4B}" srcOrd="4" destOrd="0" presId="urn:microsoft.com/office/officeart/2018/2/layout/IconLabelDescriptionList"/>
    <dgm:cxn modelId="{85DF9BB2-BE9E-47F7-8DF5-300AE2B3DD67}" type="presParOf" srcId="{76DC16C6-C9F9-4891-890F-72AA430D5B4B}" destId="{1586BD63-D50D-426A-9339-1AB30EF2E876}" srcOrd="0" destOrd="0" presId="urn:microsoft.com/office/officeart/2018/2/layout/IconLabelDescriptionList"/>
    <dgm:cxn modelId="{84F44708-2CF6-4E56-ABBB-5639F287E9EC}" type="presParOf" srcId="{76DC16C6-C9F9-4891-890F-72AA430D5B4B}" destId="{A0159B9E-A25E-4011-A180-9691ACA10DEE}" srcOrd="1" destOrd="0" presId="urn:microsoft.com/office/officeart/2018/2/layout/IconLabelDescriptionList"/>
    <dgm:cxn modelId="{34A6F721-068B-41FC-A10A-BF3742AECEBF}" type="presParOf" srcId="{76DC16C6-C9F9-4891-890F-72AA430D5B4B}" destId="{807D4F17-257C-4846-8870-4194EE291250}" srcOrd="2" destOrd="0" presId="urn:microsoft.com/office/officeart/2018/2/layout/IconLabelDescriptionList"/>
    <dgm:cxn modelId="{2A5FEF07-35A1-453D-BDF8-951A7C209990}" type="presParOf" srcId="{76DC16C6-C9F9-4891-890F-72AA430D5B4B}" destId="{1BA3344A-5102-4385-BE28-8367ABBD0954}" srcOrd="3" destOrd="0" presId="urn:microsoft.com/office/officeart/2018/2/layout/IconLabelDescriptionList"/>
    <dgm:cxn modelId="{3DA9B22A-E28D-431E-9746-32B543BB7202}" type="presParOf" srcId="{76DC16C6-C9F9-4891-890F-72AA430D5B4B}" destId="{F77AEC70-2CEF-43C7-B598-C80EE2FF15DB}" srcOrd="4" destOrd="0" presId="urn:microsoft.com/office/officeart/2018/2/layout/IconLabelDescriptionList"/>
    <dgm:cxn modelId="{47669E05-0A46-456C-88FE-6A89E888DF79}" type="presParOf" srcId="{23B25C5A-923D-49F0-9CE7-D9685C0F2BD6}" destId="{42D6D2E5-BB9F-4E99-AC97-2B22364A007F}" srcOrd="5" destOrd="0" presId="urn:microsoft.com/office/officeart/2018/2/layout/IconLabelDescriptionList"/>
    <dgm:cxn modelId="{BBBF3D51-807D-4C79-97DF-FEE461592E27}" type="presParOf" srcId="{23B25C5A-923D-49F0-9CE7-D9685C0F2BD6}" destId="{0F997154-C535-49F9-9EC4-908A725B0994}" srcOrd="6" destOrd="0" presId="urn:microsoft.com/office/officeart/2018/2/layout/IconLabelDescriptionList"/>
    <dgm:cxn modelId="{672B7D39-7DDB-4302-A237-87A85ADE6F0E}" type="presParOf" srcId="{0F997154-C535-49F9-9EC4-908A725B0994}" destId="{907EE641-C096-499D-8542-E22A679297B4}" srcOrd="0" destOrd="0" presId="urn:microsoft.com/office/officeart/2018/2/layout/IconLabelDescriptionList"/>
    <dgm:cxn modelId="{67C57CA4-E81A-47C5-ACF9-857587DE8E88}" type="presParOf" srcId="{0F997154-C535-49F9-9EC4-908A725B0994}" destId="{061A11F1-C6DC-40AA-AC22-813FE0EB677B}" srcOrd="1" destOrd="0" presId="urn:microsoft.com/office/officeart/2018/2/layout/IconLabelDescriptionList"/>
    <dgm:cxn modelId="{1E563C51-08CC-4773-B444-B0C1995F8FE4}" type="presParOf" srcId="{0F997154-C535-49F9-9EC4-908A725B0994}" destId="{619E6893-99BD-4A17-8280-7C20949EEF46}" srcOrd="2" destOrd="0" presId="urn:microsoft.com/office/officeart/2018/2/layout/IconLabelDescriptionList"/>
    <dgm:cxn modelId="{A02BFBBC-B1B4-4C45-BD24-BF117D06E3A4}" type="presParOf" srcId="{0F997154-C535-49F9-9EC4-908A725B0994}" destId="{DFAD2E1A-A75C-422B-A804-4DA98DD28E1A}" srcOrd="3" destOrd="0" presId="urn:microsoft.com/office/officeart/2018/2/layout/IconLabelDescriptionList"/>
    <dgm:cxn modelId="{F4A73B0E-598F-401B-9322-DA3FC418EB5F}" type="presParOf" srcId="{0F997154-C535-49F9-9EC4-908A725B0994}" destId="{435FDEEA-1217-4F05-9799-DF5D0E278E0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3B6FC-C38E-4E50-8A6C-329773F63E50}">
      <dsp:nvSpPr>
        <dsp:cNvPr id="0" name=""/>
        <dsp:cNvSpPr/>
      </dsp:nvSpPr>
      <dsp:spPr>
        <a:xfrm>
          <a:off x="8092" y="1049377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B0F29-B897-4F0D-9600-8D7C3A9386CC}">
      <dsp:nvSpPr>
        <dsp:cNvPr id="0" name=""/>
        <dsp:cNvSpPr/>
      </dsp:nvSpPr>
      <dsp:spPr>
        <a:xfrm>
          <a:off x="8092" y="1958348"/>
          <a:ext cx="2320312" cy="39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1400" kern="1200"/>
            <a:t>Train a model uisng gym in python.</a:t>
          </a:r>
          <a:endParaRPr lang="en-US" sz="1400" kern="1200"/>
        </a:p>
      </dsp:txBody>
      <dsp:txXfrm>
        <a:off x="8092" y="1958348"/>
        <a:ext cx="2320312" cy="391552"/>
      </dsp:txXfrm>
    </dsp:sp>
    <dsp:sp modelId="{268EE984-38CE-4B8D-AE5D-AEB1585B5D01}">
      <dsp:nvSpPr>
        <dsp:cNvPr id="0" name=""/>
        <dsp:cNvSpPr/>
      </dsp:nvSpPr>
      <dsp:spPr>
        <a:xfrm>
          <a:off x="8092" y="2394952"/>
          <a:ext cx="2320312" cy="90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39A2B-8966-4B14-9A0E-5CBCEF6A7B52}">
      <dsp:nvSpPr>
        <dsp:cNvPr id="0" name=""/>
        <dsp:cNvSpPr/>
      </dsp:nvSpPr>
      <dsp:spPr>
        <a:xfrm>
          <a:off x="2734460" y="1049377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4169-BD42-4C0F-BF76-62F08336F269}">
      <dsp:nvSpPr>
        <dsp:cNvPr id="0" name=""/>
        <dsp:cNvSpPr/>
      </dsp:nvSpPr>
      <dsp:spPr>
        <a:xfrm>
          <a:off x="2734460" y="1958348"/>
          <a:ext cx="2320312" cy="39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E</a:t>
          </a:r>
          <a:r>
            <a:rPr lang="en-PK" sz="1400" kern="1200"/>
            <a:t>xport the model to onnx</a:t>
          </a:r>
          <a:endParaRPr lang="en-US" sz="1400" kern="1200"/>
        </a:p>
      </dsp:txBody>
      <dsp:txXfrm>
        <a:off x="2734460" y="1958348"/>
        <a:ext cx="2320312" cy="391552"/>
      </dsp:txXfrm>
    </dsp:sp>
    <dsp:sp modelId="{0A460C13-573F-4071-9000-2890AF074892}">
      <dsp:nvSpPr>
        <dsp:cNvPr id="0" name=""/>
        <dsp:cNvSpPr/>
      </dsp:nvSpPr>
      <dsp:spPr>
        <a:xfrm>
          <a:off x="2734460" y="2394952"/>
          <a:ext cx="2320312" cy="90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6BD63-D50D-426A-9339-1AB30EF2E876}">
      <dsp:nvSpPr>
        <dsp:cNvPr id="0" name=""/>
        <dsp:cNvSpPr/>
      </dsp:nvSpPr>
      <dsp:spPr>
        <a:xfrm>
          <a:off x="5460827" y="1049377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D4F17-257C-4846-8870-4194EE291250}">
      <dsp:nvSpPr>
        <dsp:cNvPr id="0" name=""/>
        <dsp:cNvSpPr/>
      </dsp:nvSpPr>
      <dsp:spPr>
        <a:xfrm>
          <a:off x="5460827" y="1958348"/>
          <a:ext cx="2320312" cy="39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PK" sz="1400" kern="1200"/>
            <a:t>Write a class to consume the model</a:t>
          </a:r>
          <a:endParaRPr lang="en-US" sz="1400" kern="1200"/>
        </a:p>
      </dsp:txBody>
      <dsp:txXfrm>
        <a:off x="5460827" y="1958348"/>
        <a:ext cx="2320312" cy="391552"/>
      </dsp:txXfrm>
    </dsp:sp>
    <dsp:sp modelId="{F77AEC70-2CEF-43C7-B598-C80EE2FF15DB}">
      <dsp:nvSpPr>
        <dsp:cNvPr id="0" name=""/>
        <dsp:cNvSpPr/>
      </dsp:nvSpPr>
      <dsp:spPr>
        <a:xfrm>
          <a:off x="5460827" y="2394952"/>
          <a:ext cx="2320312" cy="90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</a:t>
          </a:r>
          <a:r>
            <a:rPr lang="en-PK" sz="1100" kern="1200"/>
            <a:t>efine the correct input and output classes for the model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</a:t>
          </a:r>
          <a:r>
            <a:rPr lang="en-PK" sz="1100" kern="1200"/>
            <a:t>ake the Transofrmer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100" kern="1200"/>
            <a:t>Use the transform function to get predictions.</a:t>
          </a:r>
          <a:endParaRPr lang="en-US" sz="1100" kern="1200"/>
        </a:p>
      </dsp:txBody>
      <dsp:txXfrm>
        <a:off x="5460827" y="2394952"/>
        <a:ext cx="2320312" cy="907007"/>
      </dsp:txXfrm>
    </dsp:sp>
    <dsp:sp modelId="{907EE641-C096-499D-8542-E22A679297B4}">
      <dsp:nvSpPr>
        <dsp:cNvPr id="0" name=""/>
        <dsp:cNvSpPr/>
      </dsp:nvSpPr>
      <dsp:spPr>
        <a:xfrm>
          <a:off x="8187194" y="1049377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E6893-99BD-4A17-8280-7C20949EEF46}">
      <dsp:nvSpPr>
        <dsp:cNvPr id="0" name=""/>
        <dsp:cNvSpPr/>
      </dsp:nvSpPr>
      <dsp:spPr>
        <a:xfrm>
          <a:off x="8187194" y="1958348"/>
          <a:ext cx="2320312" cy="391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U</a:t>
          </a:r>
          <a:r>
            <a:rPr lang="en-PK" sz="1400" kern="1200"/>
            <a:t>se the predictions to take actions in godot</a:t>
          </a:r>
          <a:endParaRPr lang="en-US" sz="1400" kern="1200"/>
        </a:p>
      </dsp:txBody>
      <dsp:txXfrm>
        <a:off x="8187194" y="1958348"/>
        <a:ext cx="2320312" cy="391552"/>
      </dsp:txXfrm>
    </dsp:sp>
    <dsp:sp modelId="{435FDEEA-1217-4F05-9799-DF5D0E278E02}">
      <dsp:nvSpPr>
        <dsp:cNvPr id="0" name=""/>
        <dsp:cNvSpPr/>
      </dsp:nvSpPr>
      <dsp:spPr>
        <a:xfrm>
          <a:off x="8187194" y="2394952"/>
          <a:ext cx="2320312" cy="90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D0DD-EFFA-D64C-964F-7E8A0D97C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64556-FDFD-8142-ABF3-D54A87B81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716D-914E-FD4F-A6F7-5B2DF4B0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E7113-1BC6-164B-BCF9-3990D802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3BDD7-448C-2F49-AA10-9EDB8373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59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FDE0-94DF-D44D-9E06-340E74DE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F95B9-3766-B940-AE58-0EF93B9BA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20E1E-FC4B-564D-9C18-AF575FA1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CEEC-3FF8-A549-9802-659C2180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87CD-B16D-D94E-8F1C-782A2DEE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6761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0F71E-F601-834A-9707-91C6A6E57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2EFBF-14B4-514B-BC56-2C2454248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9601B-E6AE-F846-AE18-52D213CF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F0D5F-FDAE-E349-87A2-D94ADF23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1BD9-790A-A84F-BD0D-92E72D06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6755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B36D-BC7A-3044-BCD5-B03D05E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D1F2-BBF4-A244-A9B8-B679957D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AAED-F68A-AC4A-87EE-65930711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DF516-4753-534E-B579-8F06A254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5DAC8-2839-CD46-B102-3DBB899C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788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570C-9D65-954A-AC17-266EF2BD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C6CAE-D601-5849-B61A-210140793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A8F2-945E-2945-8DFC-2EDCFA79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5463E-884C-7143-B781-7BD0040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9876-3E1D-A64B-902A-DFE5BD7D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794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878C-DD7F-CA40-A129-D280DA0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8621-B7F1-9246-9AEA-773F381F7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A9C5B-2BE1-554C-8DF0-A931CF849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BDAC3-1BF3-7848-AE78-18F40CDA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43A6C-E6C8-384B-A5AC-B0C9CF095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3AF4D-FBA8-3E4D-859B-9F11BE9B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456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627A-1790-AD43-89F0-62DD83E2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351F1-E609-E547-977D-7CC7743C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01B43-5006-F04E-B134-6DFA3E762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E41A-BB1D-C34C-BB76-2B73880D0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0087D-8FC0-6546-A4ED-8147E152F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93065-189E-3B4A-B6DD-04189210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35193-9EB7-9F44-9B8C-BFA529F6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B9DAE-D80A-C443-B903-C96ACE7E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0151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DFB-6385-F749-908A-B656F860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368BD-E17A-DB49-9E98-6D0A7F32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59B52-CF71-E84B-B561-E0D610B5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44812-EACE-D640-BE13-6733C676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9606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9FE28-2E3A-034D-BB3D-0E6E031D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B9985-BE45-FF4C-A510-EABB4B4D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C932-40FD-F34E-ADFE-0D4B4027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609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AAA-20F2-4A42-97D8-12676AE1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20C4-B09E-B144-99C6-37AC76970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6B8F5-61CD-F642-A457-4FFD46E18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639EF-0813-3841-B843-D22B7DAF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4F30-DFCC-2A45-81E8-2BFE7859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393F-DAD4-244C-9E8E-C388AAFE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8038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907-E97C-AD49-991E-762F119B2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E1C3D-CC8C-C746-8D81-F16B55233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5035A-AA2A-7245-9E3A-4DAC9F9E9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8C9AF-916D-0F43-933F-CB7F2F82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A03EE-E4EA-604A-9B31-59D355D8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E9031-DABD-4744-850D-05F18BA8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1966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DA09E-23B2-D34C-88D7-49D7B8D6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61C88-F343-1740-B459-AE2FFA96F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7C3A-04F4-1F49-A0F9-D009DF193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68606-EFA1-FF4C-A745-7FEB7D964F64}" type="datetimeFigureOut">
              <a:rPr lang="en-PK" smtClean="0"/>
              <a:t>18/11/2021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F2C9-AD08-5943-8162-D4CD11765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9DFF5-B0B6-8244-8E87-4C40C663D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1D742-DDFD-304E-A6A0-329FEE502F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249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ble-baselines3.readthedocs.io/en/master/guide/export.html?highlight=onnx#manual-expo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table-baselines3.readthedocs.io/en/master/guide/export.html?highlight=onnx#export-to-onn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nx/onnx/issues/30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D925-0024-D045-AC76-0D36E96E2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71C4C-A189-484B-B8CE-2F0C19EC6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21016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9166-C09B-DB43-BE45-B0E177CA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(cont.)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B63A-EBF7-1449-A102-D2CBF1E0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K" dirty="0"/>
              <a:t>The output of the model may need to be post-processed </a:t>
            </a:r>
            <a:r>
              <a:rPr lang="en-GB" dirty="0"/>
              <a:t>when using discrete or binary actions, you must do some post-processing to obtain the action.</a:t>
            </a:r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r>
              <a:rPr lang="en-PK" dirty="0"/>
              <a:t>Here we convert the array of probabilities the for each action returned by the model to the action based on </a:t>
            </a:r>
            <a:r>
              <a:rPr lang="en-GB" dirty="0" err="1"/>
              <a:t>th</a:t>
            </a:r>
            <a:r>
              <a:rPr lang="en-PK" dirty="0"/>
              <a:t>e maximum probability.</a:t>
            </a:r>
            <a:br>
              <a:rPr lang="en-PK" dirty="0"/>
            </a:br>
            <a:r>
              <a:rPr lang="en-PK" dirty="0"/>
              <a:t>(things may not always be this simple tough).</a:t>
            </a:r>
          </a:p>
          <a:p>
            <a:pPr marL="0" indent="0">
              <a:buNone/>
            </a:pPr>
            <a:endParaRPr lang="en-PK" dirty="0"/>
          </a:p>
          <a:p>
            <a:pPr marL="0" indent="0">
              <a:buNone/>
            </a:pPr>
            <a:r>
              <a:rPr lang="en-PK" dirty="0"/>
              <a:t>If you have to remove a layer from the model like normlization, you would then add that to your mlnet pipeline and then pass the result as the input to the model.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1F407-888F-484E-B8C9-48B9323C80C0}"/>
              </a:ext>
            </a:extLst>
          </p:cNvPr>
          <p:cNvSpPr/>
          <p:nvPr/>
        </p:nvSpPr>
        <p:spPr>
          <a:xfrm>
            <a:off x="838200" y="2787404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action_command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action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ToList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IndexOf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action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ToList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797487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22E8C-AD25-A744-B105-15E395FF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Limitations (cont.)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DADA-C187-AD4E-A3F5-9ED6B500E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We were successful with a PPO model and were able to convert an SAC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D170D-DDBF-3A4D-A054-28ADA036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89" y="2569464"/>
            <a:ext cx="1306022" cy="3678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5B4CA-68D5-0646-81B7-CA759AC6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43685"/>
            <a:ext cx="5468112" cy="31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9D0E-3FD3-3E4C-AF77-014D075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Limitations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0B3B8-6BC9-D843-89BE-26AADA5D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/>
              <a:t>The converted SAC model worked in mlnet but did not give the same results. </a:t>
            </a:r>
            <a:r>
              <a:rPr lang="en-GB" dirty="0"/>
              <a:t>W</a:t>
            </a:r>
            <a:r>
              <a:rPr lang="en-PK" dirty="0"/>
              <a:t>hich means that either the conversion was wrong or we missed a tranformation. That just goes to show that the conversion is not always simple, or possible.</a:t>
            </a:r>
          </a:p>
        </p:txBody>
      </p:sp>
    </p:spTree>
    <p:extLst>
      <p:ext uri="{BB962C8B-B14F-4D97-AF65-F5344CB8AC3E}">
        <p14:creationId xmlns:p14="http://schemas.microsoft.com/office/powerpoint/2010/main" val="14172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5C1B-930B-A34B-9802-BFD60077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Alternates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9FD9E-97F8-1F44-B686-570CF15CC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K" dirty="0">
                <a:hlinkClick r:id="rId2"/>
              </a:rPr>
              <a:t>Manually</a:t>
            </a:r>
            <a:r>
              <a:rPr lang="en-PK" dirty="0"/>
              <a:t> export the parameter weights after the model is trained and construct the network in mlnet</a:t>
            </a:r>
          </a:p>
        </p:txBody>
      </p:sp>
    </p:spTree>
    <p:extLst>
      <p:ext uri="{BB962C8B-B14F-4D97-AF65-F5344CB8AC3E}">
        <p14:creationId xmlns:p14="http://schemas.microsoft.com/office/powerpoint/2010/main" val="18804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66EF-0EB7-AA49-8119-1762A46F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PK" dirty="0"/>
              <a:t>Exporting the model to onnx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8640A-0169-4944-A3C9-19120140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GB" sz="2000"/>
              <a:t>F</a:t>
            </a:r>
            <a:r>
              <a:rPr lang="en-PK" sz="2000"/>
              <a:t>rom baseline </a:t>
            </a:r>
            <a:r>
              <a:rPr lang="en-PK" sz="2000">
                <a:hlinkClick r:id="rId2"/>
              </a:rPr>
              <a:t>docs</a:t>
            </a:r>
            <a:br>
              <a:rPr lang="en-PK" sz="2000"/>
            </a:br>
            <a:endParaRPr lang="en-PK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837A0-2166-D443-BA70-C8F09196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659198"/>
            <a:ext cx="6019331" cy="35363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0504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FA80-080A-324C-936D-BC1591E9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/>
              <a:t>Input output classes for Consupmtion in ML net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03DB2-B68A-CD45-9832-88A4B8BD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2802748"/>
            <a:ext cx="4974336" cy="3171138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D9EF6C-AB08-5244-9B69-706D34517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516" y="2885915"/>
            <a:ext cx="4974336" cy="30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2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B57-020F-724F-94F4-D7F3E94D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Consuming the model in a websocket server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E4860-698E-6A40-AE99-E1766FFCF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1678"/>
            <a:ext cx="10515599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3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7E2D-2B52-9643-944C-0EAC9CE8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The result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2C1DE3-FA14-654A-9C58-24344B58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2090"/>
            <a:ext cx="4300110" cy="38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67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A8A64AE2-884B-8B49-B039-E079243A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7233" y="650497"/>
            <a:ext cx="275767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672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7B16D90-9137-5C4A-88CD-47D60F678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8392" y="643467"/>
            <a:ext cx="441506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F1FEC-B97B-D247-B863-B1A2D03AB9E3}"/>
              </a:ext>
            </a:extLst>
          </p:cNvPr>
          <p:cNvSpPr txBox="1"/>
          <p:nvPr/>
        </p:nvSpPr>
        <p:spPr>
          <a:xfrm>
            <a:off x="559261" y="636437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RL-PPO from baseline3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8C6BB-4286-4F44-A63F-56287797DFA1}"/>
              </a:ext>
            </a:extLst>
          </p:cNvPr>
          <p:cNvSpPr txBox="1"/>
          <p:nvPr/>
        </p:nvSpPr>
        <p:spPr>
          <a:xfrm>
            <a:off x="6232896" y="636437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RL-PPO from Unity</a:t>
            </a:r>
          </a:p>
        </p:txBody>
      </p:sp>
    </p:spTree>
    <p:extLst>
      <p:ext uri="{BB962C8B-B14F-4D97-AF65-F5344CB8AC3E}">
        <p14:creationId xmlns:p14="http://schemas.microsoft.com/office/powerpoint/2010/main" val="152266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65EC73-FE85-5145-9851-C9710DC18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PK" dirty="0">
                <a:solidFill>
                  <a:srgbClr val="FFFFFF"/>
                </a:solidFill>
              </a:rPr>
              <a:t>The General Workflow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AF6A2C6-1B96-4A3E-AA0D-2C41B1A2B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89269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738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C77E-9B63-7F4F-8C60-B037A5A8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CCD0-A910-6D47-8600-24E09AC7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PK" dirty="0"/>
              <a:t>ython frameworks have a lot of things going on and apparently now everything can be exported to onnx format.</a:t>
            </a:r>
            <a:br>
              <a:rPr lang="en-PK" dirty="0"/>
            </a:br>
            <a:r>
              <a:rPr lang="en-GB" dirty="0"/>
              <a:t>E</a:t>
            </a:r>
            <a:r>
              <a:rPr lang="en-PK" dirty="0"/>
              <a:t>.g</a:t>
            </a:r>
          </a:p>
          <a:p>
            <a:r>
              <a:rPr lang="en-GB" dirty="0"/>
              <a:t>ONNX format </a:t>
            </a:r>
            <a:r>
              <a:rPr lang="en-GB" dirty="0">
                <a:hlinkClick r:id="rId2"/>
              </a:rPr>
              <a:t>doesn’t support</a:t>
            </a:r>
            <a:r>
              <a:rPr lang="en-GB" dirty="0"/>
              <a:t> exporting models that use the </a:t>
            </a:r>
            <a:r>
              <a:rPr lang="en-GB" dirty="0" err="1"/>
              <a:t>broadcast_tensors</a:t>
            </a:r>
            <a:r>
              <a:rPr lang="en-GB" dirty="0"/>
              <a:t> functionality of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So in order to export the trained stable-baseline3 models in the ONNX format, we need to first remove the layers that use broadcasting. This can be done by creating a class that removes the unsupported layers.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9751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017B4-C114-0540-9F42-E24816FD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02D60-BB35-9044-846A-E028BB48A8AF}"/>
              </a:ext>
            </a:extLst>
          </p:cNvPr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Example of the class to remove layers from the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861F85-00BA-E84D-B574-68E325576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154" y="2422605"/>
            <a:ext cx="10515595" cy="38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388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 Theme</vt:lpstr>
      <vt:lpstr>PowerPoint Presentation</vt:lpstr>
      <vt:lpstr>Exporting the model to onnx</vt:lpstr>
      <vt:lpstr>Input output classes for Consupmtion in ML net</vt:lpstr>
      <vt:lpstr>Consuming the model in a websocket server</vt:lpstr>
      <vt:lpstr>The result</vt:lpstr>
      <vt:lpstr>PowerPoint Presentation</vt:lpstr>
      <vt:lpstr>The General Workflow</vt:lpstr>
      <vt:lpstr>Limitations</vt:lpstr>
      <vt:lpstr>Limitations (cont.)</vt:lpstr>
      <vt:lpstr>Limitations (cont.)</vt:lpstr>
      <vt:lpstr>Limitations (cont.)</vt:lpstr>
      <vt:lpstr>Limitations (cont.)</vt:lpstr>
      <vt:lpstr>Alternates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shehroze malik</dc:creator>
  <cp:lastModifiedBy>shehroze malik</cp:lastModifiedBy>
  <cp:revision>1</cp:revision>
  <dcterms:created xsi:type="dcterms:W3CDTF">2021-11-18T03:00:24Z</dcterms:created>
  <dcterms:modified xsi:type="dcterms:W3CDTF">2021-11-18T04:05:35Z</dcterms:modified>
</cp:coreProperties>
</file>